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234489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91831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5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45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3513" y="414338"/>
            <a:ext cx="1941512" cy="5854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14338"/>
            <a:ext cx="5675313" cy="5854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42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14338"/>
            <a:ext cx="7769225" cy="15287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49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83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16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8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8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27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15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4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11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7699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4338"/>
            <a:ext cx="7769225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HG Mincho Light J;MS Gothic;HG " charset="0"/>
          <a:cs typeface="HG Mincho Light J;MS Gothic;HG " charset="0"/>
        </a:defRPr>
      </a:lvl9pPr>
    </p:titleStyle>
    <p:bodyStyle>
      <a:lvl1pPr marL="339725" indent="-339725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solidFill>
            <a:srgbClr val="FF6600"/>
          </a:solidFill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EL RELIEVE DE ESPAÑA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solidFill>
            <a:srgbClr val="FFFF00"/>
          </a:solidFill>
          <a:ln w="9360">
            <a:solidFill>
              <a:srgbClr val="0033CC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0" indent="0"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/>
          </a:p>
          <a:p>
            <a:pPr marL="0" indent="0"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Realizado por </a:t>
            </a:r>
            <a:r>
              <a:rPr lang="en-GB">
                <a:solidFill>
                  <a:srgbClr val="0033CC"/>
                </a:solidFill>
                <a:latin typeface="Comic Sans MS" pitchFamily="64" charset="0"/>
              </a:rPr>
              <a:t>Elena García Marín</a:t>
            </a:r>
            <a:r>
              <a:rPr lang="en-GB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 autoUpdateAnimBg="0"/>
      <p:bldP spid="3074" grpId="0" build="p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9144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CC99"/>
          </a:solidFill>
          <a:ln/>
        </p:spPr>
        <p:txBody>
          <a:bodyPr/>
          <a:lstStyle/>
          <a:p>
            <a:pPr>
              <a:buClr>
                <a:srgbClr val="00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33CC"/>
                </a:solidFill>
              </a:rPr>
              <a:t>IBERIA CALIZA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solidFill>
            <a:srgbClr val="99FF99"/>
          </a:solidFill>
          <a:ln/>
        </p:spPr>
        <p:txBody>
          <a:bodyPr/>
          <a:lstStyle/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Relieve Kárstico: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Lapiaces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Dolinas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Poljes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Gargantas o Foces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Simas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Cuevas</a:t>
            </a:r>
          </a:p>
          <a:p>
            <a:pPr lvl="1">
              <a:spcBef>
                <a:spcPts val="600"/>
              </a:spcBef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solidFill>
            <a:srgbClr val="FFFF00"/>
          </a:solidFill>
          <a:ln/>
        </p:spPr>
        <p:txBody>
          <a:bodyPr/>
          <a:lstStyle/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/>
              <a:t>Rocas sedimentarias: Calizas.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/>
              <a:t>Sedimentos secundarios levantados en la Era Terciaria o Alpina.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/>
              <a:t>“S” invertida: Prepirineos, M.Vascos, S. Ibérico, C. Costero-Catalana, C. Subbética.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animBg="1" autoUpdateAnimBg="0"/>
      <p:bldP spid="13314" grpId="0" build="p" animBg="1" autoUpdateAnimBg="0"/>
      <p:bldP spid="13315" grpId="0" build="p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313"/>
            <a:ext cx="9144000" cy="59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313"/>
            <a:ext cx="9144000" cy="59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2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9144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0"/>
            <a:ext cx="451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CC99"/>
          </a:solidFill>
          <a:ln/>
        </p:spPr>
        <p:txBody>
          <a:bodyPr/>
          <a:lstStyle/>
          <a:p>
            <a:pPr>
              <a:buClr>
                <a:srgbClr val="00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33CC"/>
                </a:solidFill>
              </a:rPr>
              <a:t>IBERIA ARCILLOSA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solidFill>
            <a:srgbClr val="99FF99"/>
          </a:solidFill>
          <a:ln/>
        </p:spPr>
        <p:txBody>
          <a:bodyPr/>
          <a:lstStyle/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Cárcavas o Badlands.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Relieve inclinado: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Cuestas.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Relieve horizontal: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Mesas o muelas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Cerros testigo. </a:t>
            </a:r>
          </a:p>
          <a:p>
            <a:pPr lvl="1">
              <a:spcBef>
                <a:spcPts val="600"/>
              </a:spcBef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648200" y="1981200"/>
            <a:ext cx="3810000" cy="4137025"/>
          </a:xfrm>
          <a:solidFill>
            <a:srgbClr val="FFFF00"/>
          </a:solidFill>
          <a:ln/>
        </p:spPr>
        <p:txBody>
          <a:bodyPr/>
          <a:lstStyle/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Sedimentos blandos: arcillas, margas, yesos, areniscas, calizas...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Final de la Era Terciaria y Cuaternaria.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Depresiones y llanuras costeras.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5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 autoUpdateAnimBg="0"/>
      <p:bldP spid="21506" grpId="0" build="p" animBg="1" autoUpdateAnimBg="0"/>
      <p:bldP spid="21507" grpId="0" build="p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631950"/>
            <a:ext cx="7772400" cy="56245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LOS MOVIMIENTOS DE LAS PLACAS TECTÓNICAS DAN LUGAR A: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solidFill>
            <a:srgbClr val="99FF99"/>
          </a:solidFill>
          <a:ln/>
        </p:spPr>
        <p:txBody>
          <a:bodyPr/>
          <a:lstStyle/>
          <a:p>
            <a:pPr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la superficie terrestre se eleva,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se hunde,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se fractura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y se pliega</a:t>
            </a:r>
          </a:p>
          <a:p>
            <a:pPr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utoUpdateAnimBg="0"/>
      <p:bldP spid="4098" grpId="0" build="p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56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/>
          <a:lstStyle/>
          <a:p>
            <a:pPr>
              <a:buClr>
                <a:srgbClr val="00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9900"/>
                </a:solidFill>
              </a:rPr>
              <a:t>ERA CUATERNARIA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solidFill>
            <a:srgbClr val="FFCCFF"/>
          </a:solidFill>
          <a:ln/>
        </p:spPr>
        <p:txBody>
          <a:bodyPr/>
          <a:lstStyle/>
          <a:p>
            <a:pPr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Alternancia de periodos glaciares e interglaciares:</a:t>
            </a:r>
          </a:p>
          <a:p>
            <a:pPr lvl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Glaciares: glaciares de circo y de valle.</a:t>
            </a:r>
          </a:p>
          <a:p>
            <a:pPr lvl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Interglaciares: erosión fluvial: terrazas fluviales.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 autoUpdateAnimBg="0"/>
      <p:bldP spid="27650" grpId="0" build="p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0"/>
            <a:ext cx="4600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57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44000" cy="59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165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44000" cy="59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05156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15925"/>
            <a:ext cx="7772400" cy="1530350"/>
          </a:xfrm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0000"/>
                </a:solidFill>
              </a:rPr>
              <a:t>EL ROQUEDO DE LA PENÍNSULA IBÉRICA: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solidFill>
            <a:srgbClr val="CCCCFF"/>
          </a:solidFill>
          <a:ln/>
        </p:spPr>
        <p:txBody>
          <a:bodyPr/>
          <a:lstStyle/>
          <a:p>
            <a:pPr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  <a:p>
            <a:pPr>
              <a:spcBef>
                <a:spcPts val="1350"/>
              </a:spcBef>
              <a:buClr>
                <a:srgbClr val="0033CC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5400">
                <a:solidFill>
                  <a:srgbClr val="0033CC"/>
                </a:solidFill>
              </a:rPr>
              <a:t>IBERIA SILÍCEA.</a:t>
            </a:r>
          </a:p>
          <a:p>
            <a:pPr>
              <a:spcBef>
                <a:spcPts val="1350"/>
              </a:spcBef>
              <a:buClr>
                <a:srgbClr val="0033CC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5400">
                <a:solidFill>
                  <a:srgbClr val="0033CC"/>
                </a:solidFill>
              </a:rPr>
              <a:t>IBERIA CALIZA.</a:t>
            </a:r>
          </a:p>
          <a:p>
            <a:pPr>
              <a:buClr>
                <a:srgbClr val="0033CC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5400">
                <a:solidFill>
                  <a:srgbClr val="0033CC"/>
                </a:solidFill>
              </a:rPr>
              <a:t>IBERIA ARCILLOSA</a:t>
            </a:r>
            <a:r>
              <a:rPr lang="en-GB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 animBg="1" autoUpdateAnimBg="0"/>
      <p:bldP spid="9218" grpId="0" build="p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CC99"/>
          </a:solidFill>
          <a:ln/>
        </p:spPr>
        <p:txBody>
          <a:bodyPr/>
          <a:lstStyle/>
          <a:p>
            <a:pPr>
              <a:buClr>
                <a:srgbClr val="00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33CC"/>
                </a:solidFill>
              </a:rPr>
              <a:t>IBERIA SILÍCEA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10000" cy="4745038"/>
          </a:xfrm>
          <a:solidFill>
            <a:srgbClr val="99FF99"/>
          </a:solidFill>
          <a:ln/>
        </p:spPr>
        <p:txBody>
          <a:bodyPr/>
          <a:lstStyle/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Partes altas: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Canchales. 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Partes bajas: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Bolas graníticas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Tor</a:t>
            </a:r>
          </a:p>
          <a:p>
            <a:pPr lvl="1"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Caos granítico o Berrocal.</a:t>
            </a:r>
          </a:p>
          <a:p>
            <a:pPr>
              <a:spcBef>
                <a:spcPts val="700"/>
              </a:spcBef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  <a:p>
            <a:pPr>
              <a:spcBef>
                <a:spcPts val="700"/>
              </a:spcBef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  <a:p>
            <a:pPr>
              <a:spcBef>
                <a:spcPts val="700"/>
              </a:spcBef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solidFill>
            <a:srgbClr val="FFFF00"/>
          </a:solidFill>
          <a:ln/>
        </p:spPr>
        <p:txBody>
          <a:bodyPr/>
          <a:lstStyle/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Materiales Paleozoicos: granitos, pizarras, esquistos, gneis...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Era Precámbria y Primaria.</a:t>
            </a:r>
          </a:p>
          <a:p>
            <a:pPr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/>
              <a:t>Tercio occidental de la Península.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 autoUpdateAnimBg="0"/>
      <p:bldP spid="10242" grpId="0" build="p" animBg="1" autoUpdateAnimBg="0"/>
      <p:bldP spid="10243" grpId="0" build="p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imes New Roman"/>
        <a:ea typeface="HG Mincho Light J;MS Gothic;HG "/>
        <a:cs typeface="HG Mincho Light J;MS Gothic;HG "/>
      </a:majorFont>
      <a:minorFont>
        <a:latin typeface="Times New Roman"/>
        <a:ea typeface="HG Mincho Light J;MS Gothic;HG "/>
        <a:cs typeface="HG Mincho Light J;MS Gothic;HG 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Presentación en pantalla (4:3)</PresentationFormat>
  <Paragraphs>51</Paragraphs>
  <Slides>32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Times New Roman</vt:lpstr>
      <vt:lpstr>HG Mincho Light J;MS Gothic;HG </vt:lpstr>
      <vt:lpstr>Comic Sans MS</vt:lpstr>
      <vt:lpstr>Tema de Office</vt:lpstr>
      <vt:lpstr>EL RELIEVE DE ESPAÑA</vt:lpstr>
      <vt:lpstr>  LOS MOVIMIENTOS DE LAS PLACAS TECTÓNICAS DAN LUGAR A:   </vt:lpstr>
      <vt:lpstr>Presentación de PowerPoint</vt:lpstr>
      <vt:lpstr>Presentación de PowerPoint</vt:lpstr>
      <vt:lpstr>Presentación de PowerPoint</vt:lpstr>
      <vt:lpstr>Presentación de PowerPoint</vt:lpstr>
      <vt:lpstr>EL ROQUEDO DE LA PENÍNSULA IBÉRICA:</vt:lpstr>
      <vt:lpstr>IBERIA SILÍCEA</vt:lpstr>
      <vt:lpstr>Presentación de PowerPoint</vt:lpstr>
      <vt:lpstr>Presentación de PowerPoint</vt:lpstr>
      <vt:lpstr>IBERIA CALIZA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IBERIA ARCILLOSA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ERA CUATERNARIA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RELIEVE DE ESPAÑA</dc:title>
  <dc:creator>Mitxel</dc:creator>
  <cp:lastModifiedBy>Mitxel</cp:lastModifiedBy>
  <cp:revision>1</cp:revision>
  <dcterms:modified xsi:type="dcterms:W3CDTF">2011-01-10T18:36:33Z</dcterms:modified>
</cp:coreProperties>
</file>